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0" r:id="rId3"/>
    <p:sldId id="270" r:id="rId4"/>
    <p:sldId id="258" r:id="rId5"/>
    <p:sldId id="271" r:id="rId6"/>
    <p:sldId id="261" r:id="rId7"/>
    <p:sldId id="262" r:id="rId8"/>
    <p:sldId id="274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19" autoAdjust="0"/>
    <p:restoredTop sz="94673" autoAdjust="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2E2FB-2609-4C46-9EC8-E01DD21E0F73}" type="datetimeFigureOut">
              <a:rPr lang="it-IT" smtClean="0"/>
              <a:pPr/>
              <a:t>06/10/2021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86959-81C5-4E0F-BAEA-66C6883574DB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06/10/2021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06/10/2021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06/10/2021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06/10/2021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06/10/2021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06/10/2021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06/10/2021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06/10/2021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06/10/2021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06/10/2021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06/10/2021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/>
              <a:pPr/>
              <a:t>06/10/2021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2663" y="696913"/>
            <a:ext cx="7178675" cy="546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28604"/>
            <a:ext cx="29718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214290"/>
            <a:ext cx="1281112" cy="1226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sellaDiTesto 4"/>
          <p:cNvSpPr txBox="1"/>
          <p:nvPr/>
        </p:nvSpPr>
        <p:spPr>
          <a:xfrm>
            <a:off x="857224" y="6215082"/>
            <a:ext cx="4825680" cy="369332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PIANO EDUCATIVO PASTORALE  ANNO 2021/2022</a:t>
            </a:r>
            <a:endParaRPr lang="it-IT" dirty="0"/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28596" y="285728"/>
            <a:ext cx="30555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UTOPIA: UN SOGNO POSSIBILE</a:t>
            </a:r>
          </a:p>
          <a:p>
            <a:endParaRPr lang="it-IT" dirty="0" smtClean="0"/>
          </a:p>
          <a:p>
            <a:r>
              <a:rPr lang="it-IT" dirty="0" smtClean="0">
                <a:solidFill>
                  <a:srgbClr val="FF0000"/>
                </a:solidFill>
              </a:rPr>
              <a:t>Mese di </a:t>
            </a:r>
            <a:r>
              <a:rPr lang="it-IT" sz="2800" dirty="0" smtClean="0">
                <a:solidFill>
                  <a:srgbClr val="FF0000"/>
                </a:solidFill>
              </a:rPr>
              <a:t>Febbraio</a:t>
            </a:r>
            <a:endParaRPr lang="it-IT" sz="2800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0"/>
            <a:ext cx="4631089" cy="575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3571876"/>
            <a:ext cx="1252536" cy="1389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088024">
            <a:off x="4500562" y="285728"/>
            <a:ext cx="1171234" cy="133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088024" flipH="1">
            <a:off x="7114633" y="323391"/>
            <a:ext cx="1479822" cy="133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088024">
            <a:off x="7368337" y="5078178"/>
            <a:ext cx="1171234" cy="133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5500694" y="2357430"/>
            <a:ext cx="2125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SOGNO UN MONDO</a:t>
            </a:r>
          </a:p>
          <a:p>
            <a:r>
              <a:rPr lang="it-IT" dirty="0" smtClean="0"/>
              <a:t>        </a:t>
            </a:r>
            <a:r>
              <a:rPr lang="it-IT" dirty="0" err="1" smtClean="0"/>
              <a:t>DI</a:t>
            </a:r>
            <a:r>
              <a:rPr lang="it-IT" dirty="0" smtClean="0"/>
              <a:t> NOVITA’</a:t>
            </a:r>
            <a:endParaRPr lang="it-IT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347166">
            <a:off x="428192" y="1752184"/>
            <a:ext cx="3429024" cy="2233018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00166" y="4214818"/>
            <a:ext cx="3513138" cy="2333988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00034" y="214290"/>
            <a:ext cx="30555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UTOPIA: UN SOGNO POSSIBILE</a:t>
            </a:r>
          </a:p>
          <a:p>
            <a:endParaRPr lang="it-IT" dirty="0" smtClean="0"/>
          </a:p>
          <a:p>
            <a:r>
              <a:rPr lang="it-IT" dirty="0" smtClean="0">
                <a:solidFill>
                  <a:srgbClr val="FF0000"/>
                </a:solidFill>
              </a:rPr>
              <a:t>Mese di </a:t>
            </a:r>
            <a:r>
              <a:rPr lang="it-IT" sz="2800" dirty="0" smtClean="0">
                <a:solidFill>
                  <a:srgbClr val="FF0000"/>
                </a:solidFill>
              </a:rPr>
              <a:t>Marzo</a:t>
            </a:r>
            <a:endParaRPr lang="it-IT" sz="2800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0"/>
            <a:ext cx="5091113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3571876"/>
            <a:ext cx="1252536" cy="1389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088024">
            <a:off x="4500562" y="285728"/>
            <a:ext cx="1171234" cy="133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088024">
            <a:off x="7296900" y="220417"/>
            <a:ext cx="1171234" cy="133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088024">
            <a:off x="7511214" y="5149616"/>
            <a:ext cx="1171234" cy="133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5357818" y="2357430"/>
            <a:ext cx="20858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SOGNO UN MONDO</a:t>
            </a:r>
          </a:p>
          <a:p>
            <a:r>
              <a:rPr lang="it-IT" dirty="0" smtClean="0"/>
              <a:t>    SENZA POVERTA’</a:t>
            </a:r>
            <a:endParaRPr lang="it-IT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776495">
            <a:off x="792651" y="1397414"/>
            <a:ext cx="3014934" cy="2227262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7224" y="4000504"/>
            <a:ext cx="3571900" cy="2612871"/>
          </a:xfrm>
          <a:prstGeom prst="rect">
            <a:avLst/>
          </a:prstGeom>
          <a:noFill/>
          <a:ln w="57150">
            <a:solidFill>
              <a:srgbClr val="92D05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28596" y="0"/>
            <a:ext cx="305551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 smtClean="0"/>
          </a:p>
          <a:p>
            <a:r>
              <a:rPr lang="it-IT" dirty="0" smtClean="0"/>
              <a:t>UTOPIA: UN SOGNO POSSIBILE</a:t>
            </a:r>
          </a:p>
          <a:p>
            <a:endParaRPr lang="it-IT" dirty="0" smtClean="0"/>
          </a:p>
          <a:p>
            <a:r>
              <a:rPr lang="it-IT" dirty="0" smtClean="0">
                <a:solidFill>
                  <a:srgbClr val="FF0000"/>
                </a:solidFill>
              </a:rPr>
              <a:t>Mese di </a:t>
            </a:r>
            <a:r>
              <a:rPr lang="it-IT" sz="2800" dirty="0" smtClean="0">
                <a:solidFill>
                  <a:srgbClr val="FF0000"/>
                </a:solidFill>
              </a:rPr>
              <a:t>Aprile</a:t>
            </a:r>
            <a:endParaRPr lang="it-IT" sz="2800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76687" y="0"/>
            <a:ext cx="5167313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3643314"/>
            <a:ext cx="1252536" cy="1389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088024">
            <a:off x="4653694" y="363270"/>
            <a:ext cx="1171234" cy="133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088024">
            <a:off x="7082586" y="363269"/>
            <a:ext cx="1171234" cy="133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088024">
            <a:off x="6939710" y="5302500"/>
            <a:ext cx="1171234" cy="133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5357818" y="2428868"/>
            <a:ext cx="22629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SOGNO UN MONDO</a:t>
            </a:r>
          </a:p>
          <a:p>
            <a:r>
              <a:rPr lang="it-IT" dirty="0" smtClean="0"/>
              <a:t>CURATO E CUSTODITO</a:t>
            </a:r>
            <a:endParaRPr lang="it-IT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1785926"/>
            <a:ext cx="2462771" cy="2276785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57356" y="4214818"/>
            <a:ext cx="2598132" cy="2245644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ffectLst/>
        </p:spPr>
      </p:pic>
      <p:sp>
        <p:nvSpPr>
          <p:cNvPr id="11" name="CasellaDiTesto 10"/>
          <p:cNvSpPr txBox="1"/>
          <p:nvPr/>
        </p:nvSpPr>
        <p:spPr>
          <a:xfrm>
            <a:off x="428596" y="1214422"/>
            <a:ext cx="4504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SEMINIAMO LE BASI COLTIVIAMO IL FUTURO </a:t>
            </a:r>
          </a:p>
          <a:p>
            <a:endParaRPr lang="it-IT" dirty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00034" y="214290"/>
            <a:ext cx="30555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UTOPIA: UN SOGNO POSSIBILE</a:t>
            </a:r>
          </a:p>
          <a:p>
            <a:endParaRPr lang="it-IT" dirty="0" smtClean="0"/>
          </a:p>
          <a:p>
            <a:r>
              <a:rPr lang="it-IT" dirty="0" smtClean="0">
                <a:solidFill>
                  <a:srgbClr val="FF0000"/>
                </a:solidFill>
              </a:rPr>
              <a:t>Mese di </a:t>
            </a:r>
            <a:r>
              <a:rPr lang="it-IT" sz="2800" dirty="0" smtClean="0">
                <a:solidFill>
                  <a:srgbClr val="FF0000"/>
                </a:solidFill>
              </a:rPr>
              <a:t>Maggio</a:t>
            </a:r>
            <a:endParaRPr lang="it-IT" sz="2800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96582" y="-142900"/>
            <a:ext cx="4747418" cy="5561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3643314"/>
            <a:ext cx="1252536" cy="1389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088024">
            <a:off x="4510819" y="220417"/>
            <a:ext cx="1171234" cy="133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088024">
            <a:off x="7368338" y="220418"/>
            <a:ext cx="1171234" cy="133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088024">
            <a:off x="7082585" y="5302499"/>
            <a:ext cx="1171234" cy="133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sellaDiTesto 7"/>
          <p:cNvSpPr txBox="1"/>
          <p:nvPr/>
        </p:nvSpPr>
        <p:spPr>
          <a:xfrm>
            <a:off x="5429256" y="2285992"/>
            <a:ext cx="2227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SOGNO? ORA AGISCO</a:t>
            </a:r>
          </a:p>
          <a:p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00034" y="1214422"/>
            <a:ext cx="2794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LA  SCUOLA CHE VORREI …..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330423">
            <a:off x="671428" y="3651595"/>
            <a:ext cx="3965361" cy="2707515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ffectLst/>
        </p:spPr>
      </p:pic>
      <p:sp>
        <p:nvSpPr>
          <p:cNvPr id="11" name="Rettangolo 10"/>
          <p:cNvSpPr/>
          <p:nvPr/>
        </p:nvSpPr>
        <p:spPr>
          <a:xfrm>
            <a:off x="285720" y="171448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smtClean="0"/>
              <a:t>L’utopia Lasalliana ci invita a costruire nuovi percorsi.</a:t>
            </a:r>
          </a:p>
          <a:p>
            <a:r>
              <a:rPr lang="it-IT" dirty="0" smtClean="0"/>
              <a:t>Quali proposte di innovazione durante questo anno scolastico possiamo suggerire per avvicinarci all’orizzonte che immaginiamo insieme?</a:t>
            </a:r>
            <a:endParaRPr lang="it-IT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2628">
            <a:off x="3831646" y="1505511"/>
            <a:ext cx="3846367" cy="3671898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088024">
            <a:off x="6796835" y="363270"/>
            <a:ext cx="1171234" cy="133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088024">
            <a:off x="2510554" y="4506674"/>
            <a:ext cx="1171234" cy="133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asellaDiTesto 6"/>
          <p:cNvSpPr txBox="1"/>
          <p:nvPr/>
        </p:nvSpPr>
        <p:spPr>
          <a:xfrm>
            <a:off x="571472" y="714356"/>
            <a:ext cx="3966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 MIEI OCCHI HANNO VISTO L’UTOPIA!!!!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5214950"/>
            <a:ext cx="1252536" cy="1389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sellaDiTesto 8"/>
          <p:cNvSpPr txBox="1"/>
          <p:nvPr/>
        </p:nvSpPr>
        <p:spPr>
          <a:xfrm>
            <a:off x="357158" y="1928802"/>
            <a:ext cx="34688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L’UTOPIA GUARDA AL FUTURO,</a:t>
            </a:r>
          </a:p>
          <a:p>
            <a:r>
              <a:rPr lang="it-IT" dirty="0" smtClean="0"/>
              <a:t>LA MEMORIA GUARDA AL PASSATO</a:t>
            </a:r>
          </a:p>
          <a:p>
            <a:r>
              <a:rPr lang="it-IT" dirty="0" smtClean="0"/>
              <a:t>E IL PRESENTE LO VIVIAMO CON</a:t>
            </a:r>
          </a:p>
          <a:p>
            <a:r>
              <a:rPr lang="it-IT" dirty="0" smtClean="0"/>
              <a:t>DETERMINAZIONE SENZA</a:t>
            </a:r>
          </a:p>
          <a:p>
            <a:r>
              <a:rPr lang="it-IT" dirty="0" smtClean="0"/>
              <a:t>ARRENDERSI MAI !!!!</a:t>
            </a:r>
          </a:p>
          <a:p>
            <a:endParaRPr lang="it-IT" dirty="0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088024">
            <a:off x="438852" y="3720855"/>
            <a:ext cx="1171234" cy="133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088024">
            <a:off x="867481" y="5302500"/>
            <a:ext cx="1171234" cy="133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51166">
            <a:off x="5715008" y="4286256"/>
            <a:ext cx="1119306" cy="1611309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357166"/>
            <a:ext cx="4181488" cy="5361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4572008"/>
            <a:ext cx="5072098" cy="2064777"/>
          </a:xfrm>
          <a:prstGeom prst="rect">
            <a:avLst/>
          </a:prstGeom>
          <a:noFill/>
          <a:ln w="76200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4" name="CasellaDiTesto 3"/>
          <p:cNvSpPr txBox="1"/>
          <p:nvPr/>
        </p:nvSpPr>
        <p:spPr>
          <a:xfrm>
            <a:off x="285720" y="928670"/>
            <a:ext cx="14189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2060"/>
                </a:solidFill>
              </a:rPr>
              <a:t>UTOPIA:</a:t>
            </a:r>
          </a:p>
          <a:p>
            <a:r>
              <a:rPr lang="it-IT" dirty="0" smtClean="0">
                <a:solidFill>
                  <a:srgbClr val="002060"/>
                </a:solidFill>
              </a:rPr>
              <a:t>UN SOGNO</a:t>
            </a:r>
          </a:p>
          <a:p>
            <a:r>
              <a:rPr lang="it-IT" dirty="0" smtClean="0">
                <a:solidFill>
                  <a:srgbClr val="002060"/>
                </a:solidFill>
              </a:rPr>
              <a:t>POSSIBILE!!!!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0"/>
            <a:ext cx="3089007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asellaDiTesto 5"/>
          <p:cNvSpPr txBox="1"/>
          <p:nvPr/>
        </p:nvSpPr>
        <p:spPr>
          <a:xfrm>
            <a:off x="1071538" y="1500174"/>
            <a:ext cx="12827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UTOPIA: </a:t>
            </a:r>
          </a:p>
          <a:p>
            <a:r>
              <a:rPr lang="it-IT" dirty="0" smtClean="0"/>
              <a:t>un sogno</a:t>
            </a:r>
          </a:p>
          <a:p>
            <a:r>
              <a:rPr lang="it-IT" dirty="0" smtClean="0"/>
              <a:t>possibile !!!</a:t>
            </a:r>
            <a:endParaRPr lang="it-IT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4572008"/>
            <a:ext cx="1084257" cy="123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86710" y="428604"/>
            <a:ext cx="1171234" cy="133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400503"/>
            <a:ext cx="6000792" cy="4062752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  <a:effectLst/>
        </p:spPr>
      </p:pic>
      <p:sp>
        <p:nvSpPr>
          <p:cNvPr id="4" name="CasellaDiTesto 3"/>
          <p:cNvSpPr txBox="1"/>
          <p:nvPr/>
        </p:nvSpPr>
        <p:spPr>
          <a:xfrm>
            <a:off x="428596" y="357166"/>
            <a:ext cx="82720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 chi Dio disse “Guarda il cielo e conta le stelle, se riesci, ebbene altrettanto numerosa</a:t>
            </a:r>
          </a:p>
          <a:p>
            <a:r>
              <a:rPr lang="it-IT" dirty="0" smtClean="0"/>
              <a:t>sarà la tua discendenza”?</a:t>
            </a:r>
          </a:p>
          <a:p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8082" y="3571876"/>
            <a:ext cx="1171234" cy="133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asellaDiTesto 5"/>
          <p:cNvSpPr txBox="1"/>
          <p:nvPr/>
        </p:nvSpPr>
        <p:spPr>
          <a:xfrm>
            <a:off x="3428992" y="1000108"/>
            <a:ext cx="36150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600" dirty="0" smtClean="0"/>
              <a:t>A   . . . .  O</a:t>
            </a:r>
            <a:endParaRPr lang="it-IT" sz="66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071678"/>
            <a:ext cx="8301084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68" y="142852"/>
            <a:ext cx="1171234" cy="133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214290"/>
            <a:ext cx="1171234" cy="133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1857364"/>
            <a:ext cx="1171234" cy="133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asellaDiTesto 5"/>
          <p:cNvSpPr txBox="1"/>
          <p:nvPr/>
        </p:nvSpPr>
        <p:spPr>
          <a:xfrm>
            <a:off x="357158" y="571480"/>
            <a:ext cx="6310317" cy="203132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FACCIO DUE PASSI ….</a:t>
            </a:r>
          </a:p>
          <a:p>
            <a:r>
              <a:rPr lang="it-IT" dirty="0" smtClean="0"/>
              <a:t>Giovanni Battista de La Salle ci ricorda  che</a:t>
            </a:r>
          </a:p>
          <a:p>
            <a:r>
              <a:rPr lang="it-IT" dirty="0" smtClean="0"/>
              <a:t>“Non c’è nulla da guadagnare nello scoraggiamento.”</a:t>
            </a:r>
          </a:p>
          <a:p>
            <a:r>
              <a:rPr lang="it-IT" dirty="0" smtClean="0"/>
              <a:t>Come il nostro Fondatore, che aveva i piedi ben piantati</a:t>
            </a:r>
          </a:p>
          <a:p>
            <a:r>
              <a:rPr lang="it-IT" dirty="0" smtClean="0"/>
              <a:t>per terra, sappiamo che i due passi che facciamo verso l’orizzonte</a:t>
            </a:r>
          </a:p>
          <a:p>
            <a:r>
              <a:rPr lang="it-IT" dirty="0" smtClean="0"/>
              <a:t>significano un piccolo progresso per poterlo realizzare senza mai</a:t>
            </a:r>
          </a:p>
          <a:p>
            <a:r>
              <a:rPr lang="it-IT" dirty="0" smtClean="0"/>
              <a:t>arrendersi.</a:t>
            </a:r>
            <a:endParaRPr lang="it-IT" dirty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-24"/>
            <a:ext cx="4117661" cy="481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CasellaDiTesto 13"/>
          <p:cNvSpPr txBox="1"/>
          <p:nvPr/>
        </p:nvSpPr>
        <p:spPr>
          <a:xfrm>
            <a:off x="5357818" y="2000240"/>
            <a:ext cx="2174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      SOGNO UN MONDO</a:t>
            </a:r>
          </a:p>
          <a:p>
            <a:r>
              <a:rPr lang="it-IT" sz="1400" dirty="0" smtClean="0"/>
              <a:t>DA VIVERE CON CORAGGIO</a:t>
            </a:r>
            <a:endParaRPr lang="it-IT" sz="1400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2928934"/>
            <a:ext cx="1038222" cy="1151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80622">
            <a:off x="7358082" y="214290"/>
            <a:ext cx="1171234" cy="133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290332">
            <a:off x="1522316" y="1643483"/>
            <a:ext cx="2329614" cy="2105398"/>
          </a:xfrm>
          <a:prstGeom prst="rect">
            <a:avLst/>
          </a:prstGeom>
          <a:noFill/>
          <a:ln w="76200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10" y="4572008"/>
            <a:ext cx="2933700" cy="1608137"/>
          </a:xfrm>
          <a:prstGeom prst="rect">
            <a:avLst/>
          </a:prstGeom>
          <a:noFill/>
          <a:ln w="76200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14810" y="4572008"/>
            <a:ext cx="3000396" cy="2021649"/>
          </a:xfrm>
          <a:prstGeom prst="rect">
            <a:avLst/>
          </a:prstGeom>
          <a:noFill/>
          <a:ln w="76200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11" name="CasellaDiTesto 10"/>
          <p:cNvSpPr txBox="1"/>
          <p:nvPr/>
        </p:nvSpPr>
        <p:spPr>
          <a:xfrm>
            <a:off x="428596" y="500042"/>
            <a:ext cx="299299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UTOPIA UN SOGNO POSSIBILE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Mese di </a:t>
            </a:r>
            <a:r>
              <a:rPr lang="it-IT" sz="2800" dirty="0" smtClean="0">
                <a:solidFill>
                  <a:srgbClr val="FF0000"/>
                </a:solidFill>
              </a:rPr>
              <a:t>Settembre</a:t>
            </a:r>
            <a:endParaRPr lang="it-IT" sz="2800" dirty="0">
              <a:solidFill>
                <a:srgbClr val="FF0000"/>
              </a:solidFill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537272">
            <a:off x="917551" y="1642807"/>
            <a:ext cx="1171234" cy="133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00034" y="785794"/>
            <a:ext cx="30555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UTOPIA: UN SOGNO POSSIBILE</a:t>
            </a:r>
          </a:p>
          <a:p>
            <a:endParaRPr lang="it-IT" dirty="0" smtClean="0"/>
          </a:p>
          <a:p>
            <a:r>
              <a:rPr lang="it-IT" dirty="0" smtClean="0">
                <a:solidFill>
                  <a:srgbClr val="FF0000"/>
                </a:solidFill>
              </a:rPr>
              <a:t>Mese di </a:t>
            </a:r>
            <a:r>
              <a:rPr lang="it-IT" sz="2800" dirty="0" smtClean="0">
                <a:solidFill>
                  <a:srgbClr val="FF0000"/>
                </a:solidFill>
              </a:rPr>
              <a:t>Ottobre</a:t>
            </a:r>
            <a:endParaRPr lang="it-IT" sz="2800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285728"/>
            <a:ext cx="4333880" cy="5109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sellaDiTesto 3"/>
          <p:cNvSpPr txBox="1"/>
          <p:nvPr/>
        </p:nvSpPr>
        <p:spPr>
          <a:xfrm>
            <a:off x="5643570" y="2285992"/>
            <a:ext cx="2085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SOGNO UN MONDO</a:t>
            </a:r>
          </a:p>
          <a:p>
            <a:r>
              <a:rPr lang="it-IT" dirty="0" smtClean="0"/>
              <a:t>   SENZA CONFLITTI</a:t>
            </a:r>
            <a:endParaRPr lang="it-IT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3571876"/>
            <a:ext cx="1252536" cy="1389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681913">
            <a:off x="1201478" y="2025410"/>
            <a:ext cx="3456072" cy="4156071"/>
          </a:xfrm>
          <a:prstGeom prst="rect">
            <a:avLst/>
          </a:prstGeom>
          <a:noFill/>
          <a:ln w="57150">
            <a:solidFill>
              <a:srgbClr val="002060"/>
            </a:solidFill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28860" y="2285992"/>
            <a:ext cx="1355725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285728"/>
            <a:ext cx="1171234" cy="133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544780">
            <a:off x="7429520" y="428604"/>
            <a:ext cx="1171234" cy="133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43834" y="5000636"/>
            <a:ext cx="1171234" cy="133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14348" y="571480"/>
            <a:ext cx="30555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UTOPIA: UN SOGNO POSSIBILE</a:t>
            </a:r>
          </a:p>
          <a:p>
            <a:endParaRPr lang="it-IT" dirty="0" smtClean="0"/>
          </a:p>
          <a:p>
            <a:r>
              <a:rPr lang="it-IT" dirty="0" smtClean="0">
                <a:solidFill>
                  <a:srgbClr val="FF0000"/>
                </a:solidFill>
              </a:rPr>
              <a:t>Mese di </a:t>
            </a:r>
            <a:r>
              <a:rPr lang="it-IT" sz="2800" dirty="0" smtClean="0">
                <a:solidFill>
                  <a:srgbClr val="FF0000"/>
                </a:solidFill>
              </a:rPr>
              <a:t>Novembre</a:t>
            </a:r>
            <a:endParaRPr lang="it-IT" sz="2800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142852"/>
            <a:ext cx="4572032" cy="5006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sellaDiTesto 3"/>
          <p:cNvSpPr txBox="1"/>
          <p:nvPr/>
        </p:nvSpPr>
        <p:spPr>
          <a:xfrm>
            <a:off x="5286380" y="2143116"/>
            <a:ext cx="2416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SOGNO UN MONDO</a:t>
            </a:r>
          </a:p>
          <a:p>
            <a:r>
              <a:rPr lang="it-IT" dirty="0" smtClean="0"/>
              <a:t>SENZA PREVARICAZIONI</a:t>
            </a:r>
            <a:endParaRPr lang="it-IT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3429000"/>
            <a:ext cx="1038222" cy="1151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169022">
            <a:off x="564523" y="2334427"/>
            <a:ext cx="3222676" cy="2413001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14546" y="4500570"/>
            <a:ext cx="2713039" cy="2180723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94942">
            <a:off x="7104219" y="411961"/>
            <a:ext cx="1171234" cy="133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206779">
            <a:off x="6855377" y="4932638"/>
            <a:ext cx="1171234" cy="133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5311">
            <a:off x="4500562" y="285728"/>
            <a:ext cx="1171234" cy="133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5194" y="0"/>
            <a:ext cx="4296260" cy="471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sellaDiTesto 8"/>
          <p:cNvSpPr txBox="1"/>
          <p:nvPr/>
        </p:nvSpPr>
        <p:spPr>
          <a:xfrm>
            <a:off x="5572132" y="2000240"/>
            <a:ext cx="2297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    SOGNO UN MONDO</a:t>
            </a:r>
          </a:p>
          <a:p>
            <a:pPr algn="ctr"/>
            <a:r>
              <a:rPr lang="it-IT" dirty="0" smtClean="0"/>
              <a:t>SENZA PIU’ FAME</a:t>
            </a:r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500034" y="214290"/>
            <a:ext cx="30555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UTOPIA: UN SOGNO POSSIBILE</a:t>
            </a:r>
          </a:p>
          <a:p>
            <a:endParaRPr lang="it-IT" dirty="0" smtClean="0"/>
          </a:p>
          <a:p>
            <a:r>
              <a:rPr lang="it-IT" dirty="0" smtClean="0">
                <a:solidFill>
                  <a:srgbClr val="FF0000"/>
                </a:solidFill>
              </a:rPr>
              <a:t>Mese di </a:t>
            </a:r>
            <a:r>
              <a:rPr lang="it-IT" sz="2800" dirty="0" smtClean="0">
                <a:solidFill>
                  <a:srgbClr val="FF0000"/>
                </a:solidFill>
              </a:rPr>
              <a:t>Dicembre</a:t>
            </a:r>
            <a:endParaRPr lang="it-IT" sz="2800" dirty="0">
              <a:solidFill>
                <a:srgbClr val="FF0000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4071942"/>
            <a:ext cx="1071570" cy="118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088024">
            <a:off x="5385033" y="179851"/>
            <a:ext cx="955675" cy="1089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160668">
            <a:off x="7753784" y="4577346"/>
            <a:ext cx="962120" cy="1096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645894">
            <a:off x="602711" y="1674478"/>
            <a:ext cx="3979782" cy="2348264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596" y="3857628"/>
            <a:ext cx="4429156" cy="2826882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5194" y="0"/>
            <a:ext cx="4296260" cy="471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CasellaDiTesto 11"/>
          <p:cNvSpPr txBox="1"/>
          <p:nvPr/>
        </p:nvSpPr>
        <p:spPr>
          <a:xfrm>
            <a:off x="5572132" y="2000240"/>
            <a:ext cx="2561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    SOGNO UN MONDO</a:t>
            </a:r>
          </a:p>
          <a:p>
            <a:r>
              <a:rPr lang="it-IT" dirty="0" smtClean="0"/>
              <a:t>DIPINTO </a:t>
            </a:r>
            <a:r>
              <a:rPr lang="it-IT" dirty="0" err="1" smtClean="0"/>
              <a:t>DI</a:t>
            </a:r>
            <a:r>
              <a:rPr lang="it-IT" dirty="0" smtClean="0"/>
              <a:t> FRATELLANZA</a:t>
            </a:r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571472" y="357166"/>
            <a:ext cx="30555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UTOPIA: UN SOGNO POSSIBILE</a:t>
            </a:r>
          </a:p>
          <a:p>
            <a:endParaRPr lang="it-IT" dirty="0" smtClean="0"/>
          </a:p>
          <a:p>
            <a:r>
              <a:rPr lang="it-IT" dirty="0" smtClean="0">
                <a:solidFill>
                  <a:srgbClr val="FF0000"/>
                </a:solidFill>
              </a:rPr>
              <a:t>Mese di </a:t>
            </a:r>
            <a:r>
              <a:rPr lang="it-IT" sz="2800" dirty="0" smtClean="0">
                <a:solidFill>
                  <a:srgbClr val="FF0000"/>
                </a:solidFill>
              </a:rPr>
              <a:t>Gennaio </a:t>
            </a:r>
            <a:endParaRPr lang="it-IT" sz="28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3571876"/>
            <a:ext cx="1252536" cy="1389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088024">
            <a:off x="4500562" y="285728"/>
            <a:ext cx="1171234" cy="133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088024">
            <a:off x="7368338" y="220416"/>
            <a:ext cx="1171234" cy="133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088024">
            <a:off x="7439776" y="5149615"/>
            <a:ext cx="1171234" cy="1335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420670">
            <a:off x="428596" y="1857364"/>
            <a:ext cx="2928958" cy="218047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43042" y="4357694"/>
            <a:ext cx="3357586" cy="2163531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298</Words>
  <PresentationFormat>Presentazione su schermo (4:3)</PresentationFormat>
  <Paragraphs>73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5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Anna</dc:creator>
  <cp:lastModifiedBy>admin</cp:lastModifiedBy>
  <cp:revision>10</cp:revision>
  <dcterms:created xsi:type="dcterms:W3CDTF">2021-09-26T09:01:52Z</dcterms:created>
  <dcterms:modified xsi:type="dcterms:W3CDTF">2021-10-06T03:57:11Z</dcterms:modified>
</cp:coreProperties>
</file>