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97" r:id="rId3"/>
    <p:sldId id="300" r:id="rId4"/>
    <p:sldId id="301" r:id="rId5"/>
    <p:sldId id="302" r:id="rId6"/>
    <p:sldId id="303" r:id="rId7"/>
    <p:sldId id="295" r:id="rId8"/>
  </p:sldIdLst>
  <p:sldSz cx="12192000" cy="6858000"/>
  <p:notesSz cx="6858000" cy="99472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BF4"/>
    <a:srgbClr val="84D7E8"/>
    <a:srgbClr val="E4DAB2"/>
    <a:srgbClr val="D8C398"/>
    <a:srgbClr val="EDBC8B"/>
    <a:srgbClr val="89B6DF"/>
    <a:srgbClr val="64A0D6"/>
    <a:srgbClr val="82B2DE"/>
    <a:srgbClr val="D56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4"/>
    <p:restoredTop sz="93182"/>
  </p:normalViewPr>
  <p:slideViewPr>
    <p:cSldViewPr snapToGrid="0" snapToObjects="1">
      <p:cViewPr varScale="1">
        <p:scale>
          <a:sx n="98" d="100"/>
          <a:sy n="98" d="100"/>
        </p:scale>
        <p:origin x="20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B134-5EE6-4BFC-B313-5A0F2DAD11C5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5154"/>
            <a:ext cx="5486400" cy="44758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8721"/>
            <a:ext cx="29718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824F-12F9-4AFA-AC3B-EFDF031F4B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3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4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7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50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62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94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42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55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83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78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8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14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rgbClr val="D5616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D567-2B61-BF44-9789-FA74A352874F}" type="datetimeFigureOut">
              <a:rPr lang="it-IT" smtClean="0"/>
              <a:t>04/10/20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5B38-7550-9544-AF8A-990AF421C7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44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89B6DF">
                <a:lumMod val="93000"/>
                <a:lumOff val="7000"/>
              </a:srgbClr>
            </a:gs>
            <a:gs pos="1000">
              <a:schemeClr val="bg2">
                <a:lumMod val="90000"/>
              </a:schemeClr>
            </a:gs>
            <a:gs pos="100000">
              <a:schemeClr val="accent1">
                <a:alpha val="45000"/>
                <a:lumMod val="91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14016" y="4614062"/>
            <a:ext cx="10563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«TU SEI PARTE</a:t>
            </a:r>
          </a:p>
          <a:p>
            <a:r>
              <a:rPr lang="it-IT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               DEL MIRACOLO…»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517676" y="2291386"/>
            <a:ext cx="5936784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anno scolastico 2020-21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419651" y="702305"/>
            <a:ext cx="477013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Istituto</a:t>
            </a:r>
          </a:p>
          <a:p>
            <a:pPr>
              <a:lnSpc>
                <a:spcPts val="5000"/>
              </a:lnSpc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itchFamily="18" charset="0"/>
                <a:ea typeface="Comic Sans MS" charset="0"/>
                <a:cs typeface="Comic Sans MS" charset="0"/>
              </a:rPr>
              <a:t>La Marmora</a:t>
            </a:r>
          </a:p>
        </p:txBody>
      </p:sp>
      <p:pic>
        <p:nvPicPr>
          <p:cNvPr id="4" name="Immagine 3" descr="Immagine che contiene cibo&#10;&#10;Descrizione generata automaticamente">
            <a:extLst>
              <a:ext uri="{FF2B5EF4-FFF2-40B4-BE49-F238E27FC236}">
                <a16:creationId xmlns:a16="http://schemas.microsoft.com/office/drawing/2014/main" id="{67535F31-2D1D-C645-9823-61AD476C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89612"/>
            <a:ext cx="4077391" cy="407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5" name="Picture 1" descr="page1image39317200">
            <a:extLst>
              <a:ext uri="{FF2B5EF4-FFF2-40B4-BE49-F238E27FC236}">
                <a16:creationId xmlns:a16="http://schemas.microsoft.com/office/drawing/2014/main" id="{E60F907E-8B50-CB4C-813C-181BDA38E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4" y="338949"/>
            <a:ext cx="1949812" cy="19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3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C1FFC7F-7F7E-5B41-B994-5CC6C78C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2" r="5460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EE05B5-7054-6742-8ABC-2F23414A5AB5}"/>
              </a:ext>
            </a:extLst>
          </p:cNvPr>
          <p:cNvSpPr txBox="1"/>
          <p:nvPr/>
        </p:nvSpPr>
        <p:spPr>
          <a:xfrm>
            <a:off x="175616" y="131425"/>
            <a:ext cx="298904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mic Sans MS" panose="030F0902030302020204" pitchFamily="66" charset="0"/>
              </a:rPr>
              <a:t>OTTOBRE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7D20AF4-AD70-9C40-B38E-2C21A3E72E79}"/>
              </a:ext>
            </a:extLst>
          </p:cNvPr>
          <p:cNvSpPr txBox="1"/>
          <p:nvPr/>
        </p:nvSpPr>
        <p:spPr>
          <a:xfrm>
            <a:off x="5499463" y="6220753"/>
            <a:ext cx="651692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omic Sans MS" panose="030F0902030302020204" pitchFamily="66" charset="0"/>
              </a:rPr>
              <a:t>… ogni volta che sei strumento di pace</a:t>
            </a:r>
          </a:p>
        </p:txBody>
      </p:sp>
    </p:spTree>
    <p:extLst>
      <p:ext uri="{BB962C8B-B14F-4D97-AF65-F5344CB8AC3E}">
        <p14:creationId xmlns:p14="http://schemas.microsoft.com/office/powerpoint/2010/main" val="193261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0AA4B1-1940-6D43-800D-51D15AE207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641" r="17709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D330EE-4F81-FA4C-82B4-92E0AF4CEE23}"/>
              </a:ext>
            </a:extLst>
          </p:cNvPr>
          <p:cNvSpPr txBox="1"/>
          <p:nvPr/>
        </p:nvSpPr>
        <p:spPr>
          <a:xfrm>
            <a:off x="5249779" y="1609355"/>
            <a:ext cx="6942221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Questa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è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storia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di due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vissero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insieme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d'amore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d'accordo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molti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anni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Vivevano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cascine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separate, ma un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giorno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scoppiò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una lite 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questo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fu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primo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problema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serio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sorse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dopo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40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anni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in cui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avevano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coltivato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insieme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la terra,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condividendo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le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macchine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gli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attrezzi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scambiandosi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raccolti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beni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continuamente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Cominciò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con un piccolo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malinteso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crebbe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fino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scoppiò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un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diverbio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uno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scambio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di parole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amare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a cui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seguirono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settimane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silenzio</a:t>
            </a:r>
            <a:r>
              <a:rPr lang="en-US" sz="2400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09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F7AF9A8-476E-2940-9D41-7C84FEC86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16" b="19638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F207446-0350-A145-83EC-D1A9A7B8610F}"/>
              </a:ext>
            </a:extLst>
          </p:cNvPr>
          <p:cNvSpPr txBox="1"/>
          <p:nvPr/>
        </p:nvSpPr>
        <p:spPr>
          <a:xfrm>
            <a:off x="128015" y="4757657"/>
            <a:ext cx="11935967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Una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mattina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qualcuno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bussò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alla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porta di Luigi.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Quando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aprì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trovò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davanti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uomo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gli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utensili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falegname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: "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cercando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un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lavoro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qualche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giorno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",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disse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forestiero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"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forse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qui ci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può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essere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bisogno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qualche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piccola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riparazione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nella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fattoria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potrei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esserle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utile per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questo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".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"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Sì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",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disse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maggiore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dei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due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"ho un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lavoro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per lei.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Guardi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dall'altra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parte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fiume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in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quella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fattoria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vive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vicino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…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beh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è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minore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. La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settimana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scorsa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c'era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una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splendida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prateria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tra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noi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ma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lui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ha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deviato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letto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del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fiume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perché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ci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separasse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Deve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aver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questo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farmi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andare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tutte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furie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ma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gliene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farò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una.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Vede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quella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catasta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pezzi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di legno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vicino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al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granaio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Ebbene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voglio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costruisca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uno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steccato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di due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metri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circa di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altezza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, non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voglio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vederlo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mai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più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". Il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falegname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rispose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: "Mi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sembra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capire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situazione</a:t>
            </a:r>
            <a:r>
              <a:rPr lang="en-US" dirty="0">
                <a:solidFill>
                  <a:srgbClr val="000000"/>
                </a:solidFill>
                <a:latin typeface="Comic Sans MS" panose="030F0902030302020204" pitchFamily="66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56678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6C85E7A-3FE9-7549-8D3F-232617D9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4" r="18297" b="-1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BF7EB8-4D48-BF4D-909A-988241A9EFC6}"/>
              </a:ext>
            </a:extLst>
          </p:cNvPr>
          <p:cNvSpPr txBox="1"/>
          <p:nvPr/>
        </p:nvSpPr>
        <p:spPr>
          <a:xfrm>
            <a:off x="6466474" y="234696"/>
            <a:ext cx="5571744" cy="63886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Il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maggiore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aiutò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falegname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riunire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tutto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materiale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necessario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e se ne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andò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fuori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tutta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giornata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per fare le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spese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paese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Verso sera,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quando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ritornò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falegname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aveva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appena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finito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suo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lavoro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Il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rimase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gli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occhi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spalancati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e con la bocca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aperta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Non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c'era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nessuno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steccato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di due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metri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Invece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c'era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un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ponte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univa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le due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fattorie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sopra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fiume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Era una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autentica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opera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d'arte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molto fine, con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corrimano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tutto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In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momento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vicino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suo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minore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venne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dalla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sua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fattoria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abbracciando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maggiore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gli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disse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: "Sei un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tipo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veramente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gamba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Ma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guarda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! Hai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costruito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questo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ponte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meraviglioso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dopo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quello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ho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fatto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detto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".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così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stavano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facendo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la pace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due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quando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videro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falegname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prendeva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suoi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arnesi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"No, no,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aspetta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;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rimani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alcuni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giorni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ancora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ho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parecchi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lavori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",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disse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fratello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maggiore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falegname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. "Mi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fermerei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volentieri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",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rispose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lui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, "ma ho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parecchi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ponti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costruire</a:t>
            </a:r>
            <a:r>
              <a:rPr lang="en-US" sz="2000" dirty="0">
                <a:solidFill>
                  <a:srgbClr val="000000"/>
                </a:solidFill>
                <a:latin typeface="Comic Sans MS" panose="030F0902030302020204" pitchFamily="66" charset="0"/>
              </a:rPr>
              <a:t>".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844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71BBF9C-E97C-E548-A049-9CE991B60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12" b="1984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DEF5BF0-233B-4C4F-B7D3-4934A31DE38B}"/>
              </a:ext>
            </a:extLst>
          </p:cNvPr>
          <p:cNvSpPr txBox="1"/>
          <p:nvPr/>
        </p:nvSpPr>
        <p:spPr>
          <a:xfrm>
            <a:off x="0" y="4666938"/>
            <a:ext cx="12057889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Molte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volte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lasciamo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malintesi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e le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stizze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ci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allontanino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dalla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gente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a cui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vogliamo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bene,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molte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volte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lasciamo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sia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l'orgoglio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prevalere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sui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sentimenti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  <a:endParaRPr lang="en-US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Non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permettere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ciò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succeda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nella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vita.</a:t>
            </a:r>
            <a:endParaRPr lang="en-US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Impara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perdonare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apprezza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quanto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hai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Ricorda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perdonare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non cambia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nulla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del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passato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, ma del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futuro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sì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 Non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conservare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rancore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né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sentimenti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di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amarezza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feriscono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allontanano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da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dalle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persone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vogliono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bene.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Impara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ad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essere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felice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e 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godere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delle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meraviglie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Dio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ha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creato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Egli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ama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desidera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abbia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una vita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felice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piena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di amore 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armonia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  <a:endParaRPr lang="en-US" dirty="0">
              <a:solidFill>
                <a:srgbClr val="000000"/>
              </a:solidFill>
              <a:latin typeface="Comic Sans MS" panose="030F0902030302020204" pitchFamily="66" charset="0"/>
            </a:endParaRP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Non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permettere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un piccolo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incidente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rovini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una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grande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amicizia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Ricorda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il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silenzio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, a volte,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è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la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miglior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risposta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Ciò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più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importa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è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una casa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felice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 Fa'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tutto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quello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che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è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nelle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tue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mani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per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creare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un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ambiente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 di pace e </a:t>
            </a:r>
            <a:r>
              <a:rPr lang="en-US" i="1" dirty="0" err="1">
                <a:solidFill>
                  <a:srgbClr val="000000"/>
                </a:solidFill>
                <a:latin typeface="Comic Sans MS" panose="030F0902030302020204" pitchFamily="66" charset="0"/>
              </a:rPr>
              <a:t>armonia</a:t>
            </a:r>
            <a:r>
              <a:rPr lang="en-US" i="1" dirty="0">
                <a:solidFill>
                  <a:srgbClr val="000000"/>
                </a:solidFill>
                <a:latin typeface="Comic Sans MS" panose="030F0902030302020204" pitchFamily="66" charset="0"/>
              </a:rPr>
              <a:t>.</a:t>
            </a:r>
            <a:endParaRPr lang="en-US" dirty="0">
              <a:solidFill>
                <a:srgbClr val="0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4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48F9D70-280D-B649-B7E6-E028545E023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105265"/>
            <a:ext cx="3269775" cy="1796893"/>
          </a:xfrm>
          <a:prstGeom prst="rect">
            <a:avLst/>
          </a:prstGeom>
        </p:spPr>
      </p:pic>
      <p:pic>
        <p:nvPicPr>
          <p:cNvPr id="9" name="Immagine 8" descr="Immagine che contiene cibo&#10;&#10;Descrizione generata automaticamente">
            <a:extLst>
              <a:ext uri="{FF2B5EF4-FFF2-40B4-BE49-F238E27FC236}">
                <a16:creationId xmlns:a16="http://schemas.microsoft.com/office/drawing/2014/main" id="{826941D7-212D-8F43-B41A-7656ADBA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846" y="3320955"/>
            <a:ext cx="3269775" cy="3269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Google Shape;585;p67">
            <a:extLst>
              <a:ext uri="{FF2B5EF4-FFF2-40B4-BE49-F238E27FC236}">
                <a16:creationId xmlns:a16="http://schemas.microsoft.com/office/drawing/2014/main" id="{CCF309D2-8B71-8A4C-B9C0-FE2176C7FF5C}"/>
              </a:ext>
            </a:extLst>
          </p:cNvPr>
          <p:cNvSpPr txBox="1"/>
          <p:nvPr/>
        </p:nvSpPr>
        <p:spPr>
          <a:xfrm>
            <a:off x="575393" y="36576"/>
            <a:ext cx="5762079" cy="586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oi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preghiamo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Signore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Dio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della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vita 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Dio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di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quelli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che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sperano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!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Ascolta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le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nostre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preghiere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per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tutto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il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mondo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: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Per la pace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tra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tutti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popoli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Per la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prosperità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in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tutte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le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terre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.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preghiamo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perchè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male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sia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sconfitto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perchè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tutte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le guerre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possano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finire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.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002060"/>
              </a:solidFill>
              <a:latin typeface="Comic Sans MS" panose="030F09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preghiamo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in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particolare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per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membri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della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nostra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Famiglia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Lasalliana</a:t>
            </a:r>
            <a:endParaRPr sz="1700" b="1" dirty="0">
              <a:solidFill>
                <a:srgbClr val="002060"/>
              </a:solidFill>
              <a:latin typeface="Comic Sans MS" panose="030F09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che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soffrono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a causa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della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guerra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 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dell’ingiustizia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dell’intolleranza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e per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bambini 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giovani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che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sono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poveri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dimenticati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002060"/>
              </a:solidFill>
              <a:latin typeface="Comic Sans MS" panose="030F0902030302020204" pitchFamily="66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preghiamo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anche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Signore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 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per la pace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nelle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nostre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vite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;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nelle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nostre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città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nelle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nostre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scuole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nelle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nostre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famiglie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nei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nostri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cuori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.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Preghiamo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per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una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pace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che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il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mondo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non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può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darci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.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Preghiamo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per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una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pace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che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ci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renderà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uniti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e ci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trasformerà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in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ambasciatori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di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giustizia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nel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Tuo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nome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.</a:t>
            </a:r>
            <a:b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</a:br>
            <a:b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</a:b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Signore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dacci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la </a:t>
            </a:r>
            <a:r>
              <a:rPr lang="en-GB" sz="1700" b="1" dirty="0" err="1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Tua</a:t>
            </a:r>
            <a:r>
              <a:rPr lang="en-GB" sz="1700" b="1" dirty="0">
                <a:solidFill>
                  <a:srgbClr val="002060"/>
                </a:solidFill>
                <a:latin typeface="Comic Sans MS" panose="030F0902030302020204" pitchFamily="66" charset="0"/>
                <a:ea typeface="Century Gothic"/>
                <a:cs typeface="Century Gothic"/>
                <a:sym typeface="Century Gothic"/>
              </a:rPr>
              <a:t> pace!					Amen.</a:t>
            </a:r>
            <a:endParaRPr sz="1700" dirty="0">
              <a:solidFill>
                <a:srgbClr val="00206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04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827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Comic Sans MS</vt:lpstr>
      <vt:lpstr>Rockwell Extra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Lava</dc:creator>
  <cp:lastModifiedBy>Elena Lava</cp:lastModifiedBy>
  <cp:revision>4</cp:revision>
  <dcterms:created xsi:type="dcterms:W3CDTF">2020-06-25T12:33:40Z</dcterms:created>
  <dcterms:modified xsi:type="dcterms:W3CDTF">2020-10-04T19:25:06Z</dcterms:modified>
</cp:coreProperties>
</file>