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97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295" r:id="rId12"/>
  </p:sldIdLst>
  <p:sldSz cx="12192000" cy="6858000"/>
  <p:notesSz cx="6858000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BF4"/>
    <a:srgbClr val="84D7E8"/>
    <a:srgbClr val="E4DAB2"/>
    <a:srgbClr val="D8C398"/>
    <a:srgbClr val="EDBC8B"/>
    <a:srgbClr val="89B6DF"/>
    <a:srgbClr val="64A0D6"/>
    <a:srgbClr val="82B2DE"/>
    <a:srgbClr val="D56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/>
    <p:restoredTop sz="93151"/>
  </p:normalViewPr>
  <p:slideViewPr>
    <p:cSldViewPr snapToGrid="0" snapToObjects="1">
      <p:cViewPr varScale="1">
        <p:scale>
          <a:sx n="105" d="100"/>
          <a:sy n="105" d="100"/>
        </p:scale>
        <p:origin x="11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B134-5EE6-4BFC-B313-5A0F2DAD11C5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5154"/>
            <a:ext cx="5486400" cy="44758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824F-12F9-4AFA-AC3B-EFDF031F4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3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4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7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50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62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9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42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55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83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78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8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14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5616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D567-2B61-BF44-9789-FA74A352874F}" type="datetimeFigureOut">
              <a:rPr lang="it-IT" smtClean="0"/>
              <a:t>24/09/20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44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89B6DF">
                <a:lumMod val="93000"/>
                <a:lumOff val="7000"/>
              </a:srgbClr>
            </a:gs>
            <a:gs pos="1000">
              <a:schemeClr val="bg2">
                <a:lumMod val="90000"/>
              </a:schemeClr>
            </a:gs>
            <a:gs pos="100000">
              <a:schemeClr val="accent1">
                <a:alpha val="45000"/>
                <a:lumMod val="91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4016" y="4614062"/>
            <a:ext cx="10563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«TU SEI PARTE</a:t>
            </a:r>
          </a:p>
          <a:p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               DEL MIRACOLO…»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17676" y="2291386"/>
            <a:ext cx="5936784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anno scolastico 2020-21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19651" y="702305"/>
            <a:ext cx="477013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Istituto</a:t>
            </a:r>
          </a:p>
          <a:p>
            <a:pPr>
              <a:lnSpc>
                <a:spcPts val="5000"/>
              </a:lnSpc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La Marmora</a:t>
            </a:r>
          </a:p>
        </p:txBody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67535F31-2D1D-C645-9823-61AD476C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89612"/>
            <a:ext cx="4077391" cy="407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Picture 1" descr="page1image39317200">
            <a:extLst>
              <a:ext uri="{FF2B5EF4-FFF2-40B4-BE49-F238E27FC236}">
                <a16:creationId xmlns:a16="http://schemas.microsoft.com/office/drawing/2014/main" id="{E60F907E-8B50-CB4C-813C-181BDA38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4" y="338949"/>
            <a:ext cx="1949812" cy="19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3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E950E2-96E4-804D-9290-FF3BB15D3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4" r="1" b="1117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FB25D7-FCD4-1C45-89A9-CE06FA155715}"/>
              </a:ext>
            </a:extLst>
          </p:cNvPr>
          <p:cNvSpPr txBox="1"/>
          <p:nvPr/>
        </p:nvSpPr>
        <p:spPr>
          <a:xfrm>
            <a:off x="123567" y="116666"/>
            <a:ext cx="2601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MAGGIO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68563C-C490-BF4D-99B3-E4EF0C1F1269}"/>
              </a:ext>
            </a:extLst>
          </p:cNvPr>
          <p:cNvSpPr txBox="1"/>
          <p:nvPr/>
        </p:nvSpPr>
        <p:spPr>
          <a:xfrm>
            <a:off x="1776485" y="6257113"/>
            <a:ext cx="102919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sei tu a moltiplicare quanto ti è stato donato</a:t>
            </a:r>
          </a:p>
        </p:txBody>
      </p:sp>
    </p:spTree>
    <p:extLst>
      <p:ext uri="{BB962C8B-B14F-4D97-AF65-F5344CB8AC3E}">
        <p14:creationId xmlns:p14="http://schemas.microsoft.com/office/powerpoint/2010/main" val="198575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48F9D70-280D-B649-B7E6-E028545E0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05265"/>
            <a:ext cx="3269775" cy="179689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BC0C9D-F523-BC4E-A94C-F25C55206A87}"/>
              </a:ext>
            </a:extLst>
          </p:cNvPr>
          <p:cNvSpPr txBox="1"/>
          <p:nvPr/>
        </p:nvSpPr>
        <p:spPr>
          <a:xfrm>
            <a:off x="200621" y="65315"/>
            <a:ext cx="10083113" cy="669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Dammi, Signore,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la forza di essere fedele nelle piccole cose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per esserlo anche nelle grandi e, pur con piccoli passi, 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fammi incamminare sulla strada del bene.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Rendimi, Signore, 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capace di mettermi nei panni degli altri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donando senza aspettarmi nulla in cambio,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e insegnami a diffondere ottimismo e gioia,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per far felice chi mi è accanto anche con gesti semplici.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Aiutami, Signore,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a realizzare cose grandi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iniziando da quelle alla mia portata,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in unione con i miei fratelli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perché davvero solo insieme a loro grandi cose sono possibili.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	Te lo chiedo 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	per intercessione del mio Fondatore e della madre tua,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	Regina del Monte di Oropa.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Comic Sans MS" panose="030F0902030302020204" pitchFamily="66" charset="0"/>
              </a:rPr>
              <a:t>			Amen. Alleluia!</a:t>
            </a:r>
          </a:p>
        </p:txBody>
      </p:sp>
      <p:pic>
        <p:nvPicPr>
          <p:cNvPr id="9" name="Immagine 8" descr="Immagine che contiene cibo&#10;&#10;Descrizione generata automaticamente">
            <a:extLst>
              <a:ext uri="{FF2B5EF4-FFF2-40B4-BE49-F238E27FC236}">
                <a16:creationId xmlns:a16="http://schemas.microsoft.com/office/drawing/2014/main" id="{826941D7-212D-8F43-B41A-7656ADBA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846" y="3320955"/>
            <a:ext cx="3269775" cy="326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70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4C83F1-A47D-DA42-83C8-AF8ACEAA0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7" r="1" b="695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C8B682-CF52-0544-81A9-240A63E569E5}"/>
              </a:ext>
            </a:extLst>
          </p:cNvPr>
          <p:cNvSpPr txBox="1"/>
          <p:nvPr/>
        </p:nvSpPr>
        <p:spPr>
          <a:xfrm>
            <a:off x="175616" y="131425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SETTEMBRE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AB71BA-793E-4745-B36F-7FAB15D1D609}"/>
              </a:ext>
            </a:extLst>
          </p:cNvPr>
          <p:cNvSpPr txBox="1"/>
          <p:nvPr/>
        </p:nvSpPr>
        <p:spPr>
          <a:xfrm>
            <a:off x="5929092" y="6194628"/>
            <a:ext cx="60872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difendi i più deboli</a:t>
            </a:r>
          </a:p>
        </p:txBody>
      </p:sp>
    </p:spTree>
    <p:extLst>
      <p:ext uri="{BB962C8B-B14F-4D97-AF65-F5344CB8AC3E}">
        <p14:creationId xmlns:p14="http://schemas.microsoft.com/office/powerpoint/2010/main" val="68224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1FFC7F-7F7E-5B41-B994-5CC6C78C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2" r="546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EE05B5-7054-6742-8ABC-2F23414A5AB5}"/>
              </a:ext>
            </a:extLst>
          </p:cNvPr>
          <p:cNvSpPr txBox="1"/>
          <p:nvPr/>
        </p:nvSpPr>
        <p:spPr>
          <a:xfrm>
            <a:off x="175616" y="131425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OTTOBRE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D20AF4-AD70-9C40-B38E-2C21A3E72E79}"/>
              </a:ext>
            </a:extLst>
          </p:cNvPr>
          <p:cNvSpPr txBox="1"/>
          <p:nvPr/>
        </p:nvSpPr>
        <p:spPr>
          <a:xfrm>
            <a:off x="5499463" y="6220753"/>
            <a:ext cx="651692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sei strumento di pace</a:t>
            </a:r>
          </a:p>
        </p:txBody>
      </p:sp>
    </p:spTree>
    <p:extLst>
      <p:ext uri="{BB962C8B-B14F-4D97-AF65-F5344CB8AC3E}">
        <p14:creationId xmlns:p14="http://schemas.microsoft.com/office/powerpoint/2010/main" val="40255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5710BC-19CD-5045-8DE6-FA948C86C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" r="1" b="3563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C1532B-48DD-984D-984C-E971CBDD663B}"/>
              </a:ext>
            </a:extLst>
          </p:cNvPr>
          <p:cNvSpPr txBox="1"/>
          <p:nvPr/>
        </p:nvSpPr>
        <p:spPr>
          <a:xfrm>
            <a:off x="175616" y="131425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NOVEMBRE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FCA478-2B38-3344-9F72-EA1FE1822D96}"/>
              </a:ext>
            </a:extLst>
          </p:cNvPr>
          <p:cNvSpPr txBox="1"/>
          <p:nvPr/>
        </p:nvSpPr>
        <p:spPr>
          <a:xfrm>
            <a:off x="5120640" y="6226237"/>
            <a:ext cx="689574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ti opponi alle ingiustizie</a:t>
            </a:r>
          </a:p>
        </p:txBody>
      </p:sp>
    </p:spTree>
    <p:extLst>
      <p:ext uri="{BB962C8B-B14F-4D97-AF65-F5344CB8AC3E}">
        <p14:creationId xmlns:p14="http://schemas.microsoft.com/office/powerpoint/2010/main" val="118988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2C2223-8CC7-024B-B52F-3BC5B77EC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5" r="1" b="2042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FFADC5-40DC-004A-A3E7-D08327EAC699}"/>
              </a:ext>
            </a:extLst>
          </p:cNvPr>
          <p:cNvSpPr txBox="1"/>
          <p:nvPr/>
        </p:nvSpPr>
        <p:spPr>
          <a:xfrm>
            <a:off x="175616" y="131425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DICEMBRE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7B599E-5631-8F4F-BCAD-A1CD20667D5D}"/>
              </a:ext>
            </a:extLst>
          </p:cNvPr>
          <p:cNvSpPr txBox="1"/>
          <p:nvPr/>
        </p:nvSpPr>
        <p:spPr>
          <a:xfrm>
            <a:off x="6621424" y="6174002"/>
            <a:ext cx="5394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doni te stesso</a:t>
            </a:r>
          </a:p>
        </p:txBody>
      </p:sp>
    </p:spTree>
    <p:extLst>
      <p:ext uri="{BB962C8B-B14F-4D97-AF65-F5344CB8AC3E}">
        <p14:creationId xmlns:p14="http://schemas.microsoft.com/office/powerpoint/2010/main" val="297535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83C081-5DA3-A94C-ABFA-60F4255FA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" r="775" b="-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6C4053-F8C6-DB47-8BCD-DA258CEF9469}"/>
              </a:ext>
            </a:extLst>
          </p:cNvPr>
          <p:cNvSpPr txBox="1"/>
          <p:nvPr/>
        </p:nvSpPr>
        <p:spPr>
          <a:xfrm>
            <a:off x="175616" y="131425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GENNAIO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68C04D-305D-2142-B211-D5F8E4973CBB}"/>
              </a:ext>
            </a:extLst>
          </p:cNvPr>
          <p:cNvSpPr txBox="1"/>
          <p:nvPr/>
        </p:nvSpPr>
        <p:spPr>
          <a:xfrm>
            <a:off x="2899955" y="6213191"/>
            <a:ext cx="919480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le tue abilità sono al servizio di tutti</a:t>
            </a:r>
          </a:p>
        </p:txBody>
      </p:sp>
    </p:spTree>
    <p:extLst>
      <p:ext uri="{BB962C8B-B14F-4D97-AF65-F5344CB8AC3E}">
        <p14:creationId xmlns:p14="http://schemas.microsoft.com/office/powerpoint/2010/main" val="237534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F55037D-2AED-7642-A218-E9227C0F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7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38E28A-A216-EF45-9277-522DF86C08D2}"/>
              </a:ext>
            </a:extLst>
          </p:cNvPr>
          <p:cNvSpPr txBox="1"/>
          <p:nvPr/>
        </p:nvSpPr>
        <p:spPr>
          <a:xfrm>
            <a:off x="107091" y="104309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FEBBRAIO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E1FAB4-CE8E-3C40-B9EF-8E4D67931F42}"/>
              </a:ext>
            </a:extLst>
          </p:cNvPr>
          <p:cNvSpPr txBox="1"/>
          <p:nvPr/>
        </p:nvSpPr>
        <p:spPr>
          <a:xfrm>
            <a:off x="3900853" y="6141698"/>
            <a:ext cx="815934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sai rinunciare per il bene altrui</a:t>
            </a:r>
          </a:p>
        </p:txBody>
      </p:sp>
    </p:spTree>
    <p:extLst>
      <p:ext uri="{BB962C8B-B14F-4D97-AF65-F5344CB8AC3E}">
        <p14:creationId xmlns:p14="http://schemas.microsoft.com/office/powerpoint/2010/main" val="297387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027E56-8A6E-9E4C-AE16-EF403C34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6" b="-1"/>
          <a:stretch/>
        </p:blipFill>
        <p:spPr>
          <a:xfrm>
            <a:off x="1114426" y="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5E09B3-CAA1-A443-92ED-7A10980270B3}"/>
              </a:ext>
            </a:extLst>
          </p:cNvPr>
          <p:cNvSpPr txBox="1"/>
          <p:nvPr/>
        </p:nvSpPr>
        <p:spPr>
          <a:xfrm>
            <a:off x="123567" y="116666"/>
            <a:ext cx="2601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MARZO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46CC79-FBE0-8C4B-A16C-95CEBC7376C8}"/>
              </a:ext>
            </a:extLst>
          </p:cNvPr>
          <p:cNvSpPr txBox="1"/>
          <p:nvPr/>
        </p:nvSpPr>
        <p:spPr>
          <a:xfrm>
            <a:off x="2351314" y="6218114"/>
            <a:ext cx="974450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comprendi l’importanza dell’agire insieme</a:t>
            </a:r>
          </a:p>
        </p:txBody>
      </p:sp>
    </p:spTree>
    <p:extLst>
      <p:ext uri="{BB962C8B-B14F-4D97-AF65-F5344CB8AC3E}">
        <p14:creationId xmlns:p14="http://schemas.microsoft.com/office/powerpoint/2010/main" val="321523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FF4BC5-8BD8-9540-9C44-252AD27D5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90" r="1" b="823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099265-FC1B-9F4E-B2CD-2B18814F52EF}"/>
              </a:ext>
            </a:extLst>
          </p:cNvPr>
          <p:cNvSpPr txBox="1"/>
          <p:nvPr/>
        </p:nvSpPr>
        <p:spPr>
          <a:xfrm>
            <a:off x="123567" y="116666"/>
            <a:ext cx="2601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APRILE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BBE4F5-657B-614B-8301-4BE0533730A7}"/>
              </a:ext>
            </a:extLst>
          </p:cNvPr>
          <p:cNvSpPr txBox="1"/>
          <p:nvPr/>
        </p:nvSpPr>
        <p:spPr>
          <a:xfrm>
            <a:off x="3796145" y="6221487"/>
            <a:ext cx="83958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sei grato per quanto hai ricevuto</a:t>
            </a:r>
          </a:p>
        </p:txBody>
      </p:sp>
    </p:spTree>
    <p:extLst>
      <p:ext uri="{BB962C8B-B14F-4D97-AF65-F5344CB8AC3E}">
        <p14:creationId xmlns:p14="http://schemas.microsoft.com/office/powerpoint/2010/main" val="56454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258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Impact</vt:lpstr>
      <vt:lpstr>Rockwell Extra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Lava</dc:creator>
  <cp:lastModifiedBy>Elena Lava</cp:lastModifiedBy>
  <cp:revision>3</cp:revision>
  <dcterms:created xsi:type="dcterms:W3CDTF">2020-06-25T09:49:55Z</dcterms:created>
  <dcterms:modified xsi:type="dcterms:W3CDTF">2020-09-24T14:58:01Z</dcterms:modified>
</cp:coreProperties>
</file>