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67" r:id="rId12"/>
    <p:sldId id="265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07"/>
  </p:normalViewPr>
  <p:slideViewPr>
    <p:cSldViewPr snapToGrid="0" snapToObjects="1">
      <p:cViewPr varScale="1">
        <p:scale>
          <a:sx n="106" d="100"/>
          <a:sy n="106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46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664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17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3/25/21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98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71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3/25/21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121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3/25/21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9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3/25/21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05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3/25/21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74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3/25/21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9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AA0EC0CF-EE6F-4D3C-9EF3-9947DE0227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-1" b="2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FAA999C-4AA7-BD44-B33B-97BE082EA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1122362"/>
            <a:ext cx="9014935" cy="2802219"/>
          </a:xfrm>
        </p:spPr>
        <p:txBody>
          <a:bodyPr anchor="b">
            <a:normAutofit fontScale="90000"/>
          </a:bodyPr>
          <a:lstStyle/>
          <a:p>
            <a:r>
              <a:rPr lang="it-IT" sz="5400" dirty="0" err="1"/>
              <a:t>Dantedì</a:t>
            </a:r>
            <a:r>
              <a:rPr lang="it-IT" sz="5400" dirty="0"/>
              <a:t>: </a:t>
            </a:r>
            <a:br>
              <a:rPr lang="it-IT" sz="5400" dirty="0"/>
            </a:br>
            <a:r>
              <a:rPr lang="it-IT" sz="5400" dirty="0"/>
              <a:t>i nostri </a:t>
            </a:r>
            <a:r>
              <a:rPr lang="it-IT" sz="5400" dirty="0" err="1"/>
              <a:t>One</a:t>
            </a:r>
            <a:r>
              <a:rPr lang="it-IT" sz="5400" dirty="0"/>
              <a:t> </a:t>
            </a:r>
            <a:r>
              <a:rPr lang="it-IT" sz="5400" dirty="0" err="1"/>
              <a:t>pager</a:t>
            </a:r>
            <a:r>
              <a:rPr lang="it-IT" sz="5400" dirty="0"/>
              <a:t> </a:t>
            </a:r>
            <a:br>
              <a:rPr lang="it-IT" sz="5400" dirty="0"/>
            </a:br>
            <a:r>
              <a:rPr lang="it-IT" sz="5400" dirty="0"/>
              <a:t>sulla Divina Commedia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64A3A27-C9B1-A54A-9914-1867298828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065146"/>
            <a:ext cx="4023359" cy="1208141"/>
          </a:xfrm>
        </p:spPr>
        <p:txBody>
          <a:bodyPr>
            <a:normAutofit/>
          </a:bodyPr>
          <a:lstStyle/>
          <a:p>
            <a:r>
              <a:rPr lang="it-IT" dirty="0"/>
              <a:t>Classe 3</a:t>
            </a:r>
            <a:r>
              <a:rPr lang="it-IT" baseline="30000" dirty="0"/>
              <a:t>a</a:t>
            </a:r>
            <a:r>
              <a:rPr lang="it-IT" dirty="0"/>
              <a:t> Sec. di primo grado</a:t>
            </a:r>
          </a:p>
          <a:p>
            <a:r>
              <a:rPr lang="it-IT" dirty="0"/>
              <a:t>Istituto La Marmora dei FSC  Biella</a:t>
            </a:r>
          </a:p>
        </p:txBody>
      </p:sp>
    </p:spTree>
    <p:extLst>
      <p:ext uri="{BB962C8B-B14F-4D97-AF65-F5344CB8AC3E}">
        <p14:creationId xmlns:p14="http://schemas.microsoft.com/office/powerpoint/2010/main" val="1116585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ccia circolare in su 12">
            <a:extLst>
              <a:ext uri="{FF2B5EF4-FFF2-40B4-BE49-F238E27FC236}">
                <a16:creationId xmlns:a16="http://schemas.microsoft.com/office/drawing/2014/main" id="{942AFE3F-E1A1-EF47-81D9-7C163097D8CB}"/>
              </a:ext>
            </a:extLst>
          </p:cNvPr>
          <p:cNvSpPr/>
          <p:nvPr/>
        </p:nvSpPr>
        <p:spPr>
          <a:xfrm rot="3175378">
            <a:off x="568728" y="3666287"/>
            <a:ext cx="1615373" cy="76161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F93962-F76F-EE44-A9E1-82FBB9336E8B}"/>
              </a:ext>
            </a:extLst>
          </p:cNvPr>
          <p:cNvSpPr txBox="1"/>
          <p:nvPr/>
        </p:nvSpPr>
        <p:spPr>
          <a:xfrm>
            <a:off x="933191" y="2478505"/>
            <a:ext cx="224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latin typeface="Bradley Hand" pitchFamily="2" charset="77"/>
              </a:rPr>
              <a:t>Mathis</a:t>
            </a:r>
            <a:endParaRPr lang="it-IT" sz="2400" b="1" dirty="0">
              <a:latin typeface="Bradley Hand" pitchFamily="2" charset="77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59F2193-8C66-7E4A-BD61-501E7391C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349" y="0"/>
            <a:ext cx="9688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3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ccia circolare in su 12">
            <a:extLst>
              <a:ext uri="{FF2B5EF4-FFF2-40B4-BE49-F238E27FC236}">
                <a16:creationId xmlns:a16="http://schemas.microsoft.com/office/drawing/2014/main" id="{942AFE3F-E1A1-EF47-81D9-7C163097D8CB}"/>
              </a:ext>
            </a:extLst>
          </p:cNvPr>
          <p:cNvSpPr/>
          <p:nvPr/>
        </p:nvSpPr>
        <p:spPr>
          <a:xfrm rot="13076968">
            <a:off x="10200403" y="1849519"/>
            <a:ext cx="1615373" cy="76161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F93962-F76F-EE44-A9E1-82FBB9336E8B}"/>
              </a:ext>
            </a:extLst>
          </p:cNvPr>
          <p:cNvSpPr txBox="1"/>
          <p:nvPr/>
        </p:nvSpPr>
        <p:spPr>
          <a:xfrm>
            <a:off x="10239822" y="3193513"/>
            <a:ext cx="224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Vittoria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3257CA12-8E4E-824F-AC4B-0B238C48E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2" t="5125" r="10279" b="14652"/>
          <a:stretch/>
        </p:blipFill>
        <p:spPr>
          <a:xfrm>
            <a:off x="312822" y="62881"/>
            <a:ext cx="9464962" cy="6722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509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ccia circolare in su 12">
            <a:extLst>
              <a:ext uri="{FF2B5EF4-FFF2-40B4-BE49-F238E27FC236}">
                <a16:creationId xmlns:a16="http://schemas.microsoft.com/office/drawing/2014/main" id="{942AFE3F-E1A1-EF47-81D9-7C163097D8CB}"/>
              </a:ext>
            </a:extLst>
          </p:cNvPr>
          <p:cNvSpPr/>
          <p:nvPr/>
        </p:nvSpPr>
        <p:spPr>
          <a:xfrm rot="13076968">
            <a:off x="5949488" y="1294941"/>
            <a:ext cx="1615373" cy="76161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F93962-F76F-EE44-A9E1-82FBB9336E8B}"/>
              </a:ext>
            </a:extLst>
          </p:cNvPr>
          <p:cNvSpPr txBox="1"/>
          <p:nvPr/>
        </p:nvSpPr>
        <p:spPr>
          <a:xfrm>
            <a:off x="6245339" y="2602848"/>
            <a:ext cx="224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Filippo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B24B206-EA99-E049-A82B-A25433A55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737" y="51605"/>
            <a:ext cx="5050654" cy="6734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Dante nel Mondo di Oggi">
            <a:extLst>
              <a:ext uri="{FF2B5EF4-FFF2-40B4-BE49-F238E27FC236}">
                <a16:creationId xmlns:a16="http://schemas.microsoft.com/office/drawing/2014/main" id="{939CD8D6-2567-D540-927E-908D088D2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85" y="1602171"/>
            <a:ext cx="3962007" cy="49964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24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237E9046-B46C-B74F-BC28-3B05291B1F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08"/>
          <a:stretch/>
        </p:blipFill>
        <p:spPr>
          <a:xfrm rot="5400000">
            <a:off x="-451945" y="837244"/>
            <a:ext cx="6653031" cy="5176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32F30EF-9FF9-1449-B432-1D9C033127F6}"/>
              </a:ext>
            </a:extLst>
          </p:cNvPr>
          <p:cNvSpPr txBox="1"/>
          <p:nvPr/>
        </p:nvSpPr>
        <p:spPr>
          <a:xfrm>
            <a:off x="5366672" y="5554300"/>
            <a:ext cx="1850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Alessandra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3B8EF0B3-FA2A-6642-8D08-8BB0410BC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880" y="70510"/>
            <a:ext cx="4849906" cy="6685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5209B45-01E9-3847-8B6D-F4F71AF10364}"/>
              </a:ext>
            </a:extLst>
          </p:cNvPr>
          <p:cNvSpPr txBox="1"/>
          <p:nvPr/>
        </p:nvSpPr>
        <p:spPr>
          <a:xfrm>
            <a:off x="6113418" y="591776"/>
            <a:ext cx="942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Alice</a:t>
            </a:r>
          </a:p>
        </p:txBody>
      </p:sp>
      <p:sp>
        <p:nvSpPr>
          <p:cNvPr id="12" name="Freccia circolare in su 11">
            <a:extLst>
              <a:ext uri="{FF2B5EF4-FFF2-40B4-BE49-F238E27FC236}">
                <a16:creationId xmlns:a16="http://schemas.microsoft.com/office/drawing/2014/main" id="{3C7BB421-5464-724D-BFF8-551180CF4395}"/>
              </a:ext>
            </a:extLst>
          </p:cNvPr>
          <p:cNvSpPr/>
          <p:nvPr/>
        </p:nvSpPr>
        <p:spPr>
          <a:xfrm rot="12214430">
            <a:off x="5211007" y="4119098"/>
            <a:ext cx="1693947" cy="102863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circolare in su 13">
            <a:extLst>
              <a:ext uri="{FF2B5EF4-FFF2-40B4-BE49-F238E27FC236}">
                <a16:creationId xmlns:a16="http://schemas.microsoft.com/office/drawing/2014/main" id="{BB9E9F5A-3433-7B4B-8F5D-74A80453F9A9}"/>
              </a:ext>
            </a:extLst>
          </p:cNvPr>
          <p:cNvSpPr/>
          <p:nvPr/>
        </p:nvSpPr>
        <p:spPr>
          <a:xfrm rot="4095479">
            <a:off x="5268064" y="1640633"/>
            <a:ext cx="2027164" cy="7907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42F8E4F2-F755-5144-A5AE-CDC246CCD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72711" y="896537"/>
            <a:ext cx="6715125" cy="503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30E14719-AAD9-D042-8231-23BED5827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117" y="57144"/>
            <a:ext cx="5036345" cy="671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reccia circolare in su 9">
            <a:extLst>
              <a:ext uri="{FF2B5EF4-FFF2-40B4-BE49-F238E27FC236}">
                <a16:creationId xmlns:a16="http://schemas.microsoft.com/office/drawing/2014/main" id="{3AB82B9A-63A6-F243-B693-401F0B89A9FF}"/>
              </a:ext>
            </a:extLst>
          </p:cNvPr>
          <p:cNvSpPr/>
          <p:nvPr/>
        </p:nvSpPr>
        <p:spPr>
          <a:xfrm rot="4095479">
            <a:off x="5268064" y="1640633"/>
            <a:ext cx="2027164" cy="7907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BCA22E-8959-DC42-8129-324231F730BC}"/>
              </a:ext>
            </a:extLst>
          </p:cNvPr>
          <p:cNvSpPr txBox="1"/>
          <p:nvPr/>
        </p:nvSpPr>
        <p:spPr>
          <a:xfrm>
            <a:off x="5556607" y="486407"/>
            <a:ext cx="1355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Carolina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F93962-F76F-EE44-A9E1-82FBB9336E8B}"/>
              </a:ext>
            </a:extLst>
          </p:cNvPr>
          <p:cNvSpPr txBox="1"/>
          <p:nvPr/>
        </p:nvSpPr>
        <p:spPr>
          <a:xfrm>
            <a:off x="5538939" y="6140760"/>
            <a:ext cx="1850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Carlo</a:t>
            </a:r>
          </a:p>
        </p:txBody>
      </p:sp>
      <p:sp>
        <p:nvSpPr>
          <p:cNvPr id="13" name="Freccia circolare in su 12">
            <a:extLst>
              <a:ext uri="{FF2B5EF4-FFF2-40B4-BE49-F238E27FC236}">
                <a16:creationId xmlns:a16="http://schemas.microsoft.com/office/drawing/2014/main" id="{942AFE3F-E1A1-EF47-81D9-7C163097D8CB}"/>
              </a:ext>
            </a:extLst>
          </p:cNvPr>
          <p:cNvSpPr/>
          <p:nvPr/>
        </p:nvSpPr>
        <p:spPr>
          <a:xfrm rot="12761715">
            <a:off x="4932280" y="4979597"/>
            <a:ext cx="1615373" cy="78724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4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ccia circolare in su 9">
            <a:extLst>
              <a:ext uri="{FF2B5EF4-FFF2-40B4-BE49-F238E27FC236}">
                <a16:creationId xmlns:a16="http://schemas.microsoft.com/office/drawing/2014/main" id="{3AB82B9A-63A6-F243-B693-401F0B89A9FF}"/>
              </a:ext>
            </a:extLst>
          </p:cNvPr>
          <p:cNvSpPr/>
          <p:nvPr/>
        </p:nvSpPr>
        <p:spPr>
          <a:xfrm rot="4095479">
            <a:off x="5268064" y="1640633"/>
            <a:ext cx="2027164" cy="7907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BCA22E-8959-DC42-8129-324231F730BC}"/>
              </a:ext>
            </a:extLst>
          </p:cNvPr>
          <p:cNvSpPr txBox="1"/>
          <p:nvPr/>
        </p:nvSpPr>
        <p:spPr>
          <a:xfrm>
            <a:off x="6083083" y="486407"/>
            <a:ext cx="1355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Elsa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F93962-F76F-EE44-A9E1-82FBB9336E8B}"/>
              </a:ext>
            </a:extLst>
          </p:cNvPr>
          <p:cNvSpPr txBox="1"/>
          <p:nvPr/>
        </p:nvSpPr>
        <p:spPr>
          <a:xfrm>
            <a:off x="5663634" y="6140760"/>
            <a:ext cx="1850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Sara</a:t>
            </a:r>
          </a:p>
        </p:txBody>
      </p:sp>
      <p:sp>
        <p:nvSpPr>
          <p:cNvPr id="13" name="Freccia circolare in su 12">
            <a:extLst>
              <a:ext uri="{FF2B5EF4-FFF2-40B4-BE49-F238E27FC236}">
                <a16:creationId xmlns:a16="http://schemas.microsoft.com/office/drawing/2014/main" id="{942AFE3F-E1A1-EF47-81D9-7C163097D8CB}"/>
              </a:ext>
            </a:extLst>
          </p:cNvPr>
          <p:cNvSpPr/>
          <p:nvPr/>
        </p:nvSpPr>
        <p:spPr>
          <a:xfrm rot="12761715">
            <a:off x="5181670" y="4979597"/>
            <a:ext cx="1615373" cy="78724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A83C4AD-31E7-9347-A5C4-3505D29EF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75" y="31594"/>
            <a:ext cx="4750005" cy="671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676257DD-48B1-BB41-8AC0-878EFA564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7185" y="59304"/>
            <a:ext cx="4405338" cy="6715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3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ccia circolare in su 9">
            <a:extLst>
              <a:ext uri="{FF2B5EF4-FFF2-40B4-BE49-F238E27FC236}">
                <a16:creationId xmlns:a16="http://schemas.microsoft.com/office/drawing/2014/main" id="{3AB82B9A-63A6-F243-B693-401F0B89A9FF}"/>
              </a:ext>
            </a:extLst>
          </p:cNvPr>
          <p:cNvSpPr/>
          <p:nvPr/>
        </p:nvSpPr>
        <p:spPr>
          <a:xfrm rot="4095479">
            <a:off x="5268064" y="1640633"/>
            <a:ext cx="2027164" cy="7907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BCA22E-8959-DC42-8129-324231F730BC}"/>
              </a:ext>
            </a:extLst>
          </p:cNvPr>
          <p:cNvSpPr txBox="1"/>
          <p:nvPr/>
        </p:nvSpPr>
        <p:spPr>
          <a:xfrm>
            <a:off x="6083083" y="486407"/>
            <a:ext cx="1355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Lia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F93962-F76F-EE44-A9E1-82FBB9336E8B}"/>
              </a:ext>
            </a:extLst>
          </p:cNvPr>
          <p:cNvSpPr txBox="1"/>
          <p:nvPr/>
        </p:nvSpPr>
        <p:spPr>
          <a:xfrm>
            <a:off x="5663634" y="6140760"/>
            <a:ext cx="1850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Geremia</a:t>
            </a:r>
          </a:p>
        </p:txBody>
      </p:sp>
      <p:sp>
        <p:nvSpPr>
          <p:cNvPr id="13" name="Freccia circolare in su 12">
            <a:extLst>
              <a:ext uri="{FF2B5EF4-FFF2-40B4-BE49-F238E27FC236}">
                <a16:creationId xmlns:a16="http://schemas.microsoft.com/office/drawing/2014/main" id="{942AFE3F-E1A1-EF47-81D9-7C163097D8CB}"/>
              </a:ext>
            </a:extLst>
          </p:cNvPr>
          <p:cNvSpPr/>
          <p:nvPr/>
        </p:nvSpPr>
        <p:spPr>
          <a:xfrm rot="12761715">
            <a:off x="5347930" y="4979597"/>
            <a:ext cx="1615373" cy="78724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" name="Immagine 3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BB665C2E-C327-5D4C-B734-D845C441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617003" y="884840"/>
            <a:ext cx="6715127" cy="5036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AACF87C-177F-7F41-B413-7E589FD80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0" t="8534" r="4389" b="7426"/>
          <a:stretch/>
        </p:blipFill>
        <p:spPr>
          <a:xfrm rot="5400000">
            <a:off x="6198392" y="1045042"/>
            <a:ext cx="6715128" cy="4746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421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ccia circolare in su 9">
            <a:extLst>
              <a:ext uri="{FF2B5EF4-FFF2-40B4-BE49-F238E27FC236}">
                <a16:creationId xmlns:a16="http://schemas.microsoft.com/office/drawing/2014/main" id="{3AB82B9A-63A6-F243-B693-401F0B89A9FF}"/>
              </a:ext>
            </a:extLst>
          </p:cNvPr>
          <p:cNvSpPr/>
          <p:nvPr/>
        </p:nvSpPr>
        <p:spPr>
          <a:xfrm rot="4095479">
            <a:off x="5157224" y="1640633"/>
            <a:ext cx="2027164" cy="7907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BCA22E-8959-DC42-8129-324231F730BC}"/>
              </a:ext>
            </a:extLst>
          </p:cNvPr>
          <p:cNvSpPr txBox="1"/>
          <p:nvPr/>
        </p:nvSpPr>
        <p:spPr>
          <a:xfrm>
            <a:off x="5944533" y="486407"/>
            <a:ext cx="1355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Sofia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F93962-F76F-EE44-A9E1-82FBB9336E8B}"/>
              </a:ext>
            </a:extLst>
          </p:cNvPr>
          <p:cNvSpPr txBox="1"/>
          <p:nvPr/>
        </p:nvSpPr>
        <p:spPr>
          <a:xfrm>
            <a:off x="5331119" y="6140760"/>
            <a:ext cx="1850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Riccardo</a:t>
            </a:r>
          </a:p>
        </p:txBody>
      </p:sp>
      <p:sp>
        <p:nvSpPr>
          <p:cNvPr id="13" name="Freccia circolare in su 12">
            <a:extLst>
              <a:ext uri="{FF2B5EF4-FFF2-40B4-BE49-F238E27FC236}">
                <a16:creationId xmlns:a16="http://schemas.microsoft.com/office/drawing/2014/main" id="{942AFE3F-E1A1-EF47-81D9-7C163097D8CB}"/>
              </a:ext>
            </a:extLst>
          </p:cNvPr>
          <p:cNvSpPr/>
          <p:nvPr/>
        </p:nvSpPr>
        <p:spPr>
          <a:xfrm rot="12761715">
            <a:off x="5250945" y="4979597"/>
            <a:ext cx="1615373" cy="78724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8177D2D-135F-FD46-B134-84ABF6334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703236" y="905469"/>
            <a:ext cx="6715129" cy="5036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CDF1031A-BDF3-DE4C-BF39-E4AA6BDAB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1118" y="905470"/>
            <a:ext cx="6715131" cy="5036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5819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ccia circolare in su 9">
            <a:extLst>
              <a:ext uri="{FF2B5EF4-FFF2-40B4-BE49-F238E27FC236}">
                <a16:creationId xmlns:a16="http://schemas.microsoft.com/office/drawing/2014/main" id="{3AB82B9A-63A6-F243-B693-401F0B89A9FF}"/>
              </a:ext>
            </a:extLst>
          </p:cNvPr>
          <p:cNvSpPr/>
          <p:nvPr/>
        </p:nvSpPr>
        <p:spPr>
          <a:xfrm rot="4095479">
            <a:off x="5419524" y="1667548"/>
            <a:ext cx="2027164" cy="7907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BCA22E-8959-DC42-8129-324231F730BC}"/>
              </a:ext>
            </a:extLst>
          </p:cNvPr>
          <p:cNvSpPr txBox="1"/>
          <p:nvPr/>
        </p:nvSpPr>
        <p:spPr>
          <a:xfrm>
            <a:off x="5944533" y="486407"/>
            <a:ext cx="1355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Niccolò</a:t>
            </a:r>
          </a:p>
        </p:txBody>
      </p:sp>
      <p:sp>
        <p:nvSpPr>
          <p:cNvPr id="13" name="Freccia circolare in su 12">
            <a:extLst>
              <a:ext uri="{FF2B5EF4-FFF2-40B4-BE49-F238E27FC236}">
                <a16:creationId xmlns:a16="http://schemas.microsoft.com/office/drawing/2014/main" id="{942AFE3F-E1A1-EF47-81D9-7C163097D8CB}"/>
              </a:ext>
            </a:extLst>
          </p:cNvPr>
          <p:cNvSpPr/>
          <p:nvPr/>
        </p:nvSpPr>
        <p:spPr>
          <a:xfrm rot="12761715">
            <a:off x="5363120" y="4976280"/>
            <a:ext cx="1615373" cy="76161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F2EB2C68-40CC-9D4E-A2DB-21398BE0C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3" y="44332"/>
            <a:ext cx="5036350" cy="671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F93962-F76F-EE44-A9E1-82FBB9336E8B}"/>
              </a:ext>
            </a:extLst>
          </p:cNvPr>
          <p:cNvSpPr txBox="1"/>
          <p:nvPr/>
        </p:nvSpPr>
        <p:spPr>
          <a:xfrm>
            <a:off x="5046207" y="6140760"/>
            <a:ext cx="224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Massimiliano</a:t>
            </a:r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6B6C6E13-B1F1-0F40-810E-B68EDCCD2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60" t="12020" r="3728" b="4748"/>
          <a:stretch/>
        </p:blipFill>
        <p:spPr>
          <a:xfrm rot="5400000">
            <a:off x="6335330" y="1004406"/>
            <a:ext cx="6735960" cy="4815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729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ccia circolare in su 9">
            <a:extLst>
              <a:ext uri="{FF2B5EF4-FFF2-40B4-BE49-F238E27FC236}">
                <a16:creationId xmlns:a16="http://schemas.microsoft.com/office/drawing/2014/main" id="{3AB82B9A-63A6-F243-B693-401F0B89A9FF}"/>
              </a:ext>
            </a:extLst>
          </p:cNvPr>
          <p:cNvSpPr/>
          <p:nvPr/>
        </p:nvSpPr>
        <p:spPr>
          <a:xfrm rot="4095479">
            <a:off x="5123973" y="1640633"/>
            <a:ext cx="2027164" cy="79074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3BCA22E-8959-DC42-8129-324231F730BC}"/>
              </a:ext>
            </a:extLst>
          </p:cNvPr>
          <p:cNvSpPr txBox="1"/>
          <p:nvPr/>
        </p:nvSpPr>
        <p:spPr>
          <a:xfrm>
            <a:off x="5307296" y="486406"/>
            <a:ext cx="174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Margherita</a:t>
            </a:r>
          </a:p>
        </p:txBody>
      </p:sp>
      <p:sp>
        <p:nvSpPr>
          <p:cNvPr id="13" name="Freccia circolare in su 12">
            <a:extLst>
              <a:ext uri="{FF2B5EF4-FFF2-40B4-BE49-F238E27FC236}">
                <a16:creationId xmlns:a16="http://schemas.microsoft.com/office/drawing/2014/main" id="{942AFE3F-E1A1-EF47-81D9-7C163097D8CB}"/>
              </a:ext>
            </a:extLst>
          </p:cNvPr>
          <p:cNvSpPr/>
          <p:nvPr/>
        </p:nvSpPr>
        <p:spPr>
          <a:xfrm rot="13076968">
            <a:off x="5229197" y="4962968"/>
            <a:ext cx="1615373" cy="76161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F93962-F76F-EE44-A9E1-82FBB9336E8B}"/>
              </a:ext>
            </a:extLst>
          </p:cNvPr>
          <p:cNvSpPr txBox="1"/>
          <p:nvPr/>
        </p:nvSpPr>
        <p:spPr>
          <a:xfrm>
            <a:off x="5313671" y="6140760"/>
            <a:ext cx="224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Viviana</a:t>
            </a:r>
          </a:p>
        </p:txBody>
      </p:sp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37AC545C-A5D5-0445-819D-67E9EEFE7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90" b="18746"/>
          <a:stretch/>
        </p:blipFill>
        <p:spPr>
          <a:xfrm>
            <a:off x="84450" y="44331"/>
            <a:ext cx="4961756" cy="6735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 descr="Immagine che contiene testo, molti, diverso, mucchio&#10;&#10;Descrizione generata automaticamente">
            <a:extLst>
              <a:ext uri="{FF2B5EF4-FFF2-40B4-BE49-F238E27FC236}">
                <a16:creationId xmlns:a16="http://schemas.microsoft.com/office/drawing/2014/main" id="{DB9F2003-0343-0849-963E-DDBA2B8AC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9469" y="52763"/>
            <a:ext cx="5051971" cy="6735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426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ccia circolare in su 12">
            <a:extLst>
              <a:ext uri="{FF2B5EF4-FFF2-40B4-BE49-F238E27FC236}">
                <a16:creationId xmlns:a16="http://schemas.microsoft.com/office/drawing/2014/main" id="{942AFE3F-E1A1-EF47-81D9-7C163097D8CB}"/>
              </a:ext>
            </a:extLst>
          </p:cNvPr>
          <p:cNvSpPr/>
          <p:nvPr/>
        </p:nvSpPr>
        <p:spPr>
          <a:xfrm rot="13076968">
            <a:off x="10304920" y="1873582"/>
            <a:ext cx="1615373" cy="76161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5F93962-F76F-EE44-A9E1-82FBB9336E8B}"/>
              </a:ext>
            </a:extLst>
          </p:cNvPr>
          <p:cNvSpPr txBox="1"/>
          <p:nvPr/>
        </p:nvSpPr>
        <p:spPr>
          <a:xfrm>
            <a:off x="10528580" y="3198167"/>
            <a:ext cx="2249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latin typeface="Bradley Hand" pitchFamily="2" charset="77"/>
              </a:rPr>
              <a:t>Matilde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E0145E35-7F13-CF46-8905-6686BD37F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" t="4563" r="6404" b="12813"/>
          <a:stretch/>
        </p:blipFill>
        <p:spPr>
          <a:xfrm>
            <a:off x="208307" y="83050"/>
            <a:ext cx="9930967" cy="669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191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42</Words>
  <Application>Microsoft Macintosh PowerPoint</Application>
  <PresentationFormat>Widescreen</PresentationFormat>
  <Paragraphs>21</Paragraphs>
  <Slides>12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6" baseType="lpstr">
      <vt:lpstr>Arial</vt:lpstr>
      <vt:lpstr>Bradley Hand</vt:lpstr>
      <vt:lpstr>Gill Sans Nova</vt:lpstr>
      <vt:lpstr>GradientVTI</vt:lpstr>
      <vt:lpstr>Dantedì:  i nostri One pager  sulla Divina Commedia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Dantedì:  i nostri One pager</dc:title>
  <dc:creator>Elena Lava</dc:creator>
  <cp:lastModifiedBy>Elena Lava</cp:lastModifiedBy>
  <cp:revision>7</cp:revision>
  <dcterms:created xsi:type="dcterms:W3CDTF">2021-03-24T14:53:13Z</dcterms:created>
  <dcterms:modified xsi:type="dcterms:W3CDTF">2021-03-25T11:15:28Z</dcterms:modified>
</cp:coreProperties>
</file>